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  <p:sldId id="259" r:id="rId3"/>
    <p:sldId id="260" r:id="rId4"/>
  </p:sldIdLst>
  <p:sldSz cx="5040313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/>
    <p:restoredTop sz="94658"/>
  </p:normalViewPr>
  <p:slideViewPr>
    <p:cSldViewPr snapToGrid="0">
      <p:cViewPr varScale="1">
        <p:scale>
          <a:sx n="220" d="100"/>
          <a:sy n="220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589241"/>
            <a:ext cx="4284266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1891070"/>
            <a:ext cx="3780235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368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8474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191691"/>
            <a:ext cx="1086817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191691"/>
            <a:ext cx="3197449" cy="30512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387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263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897613"/>
            <a:ext cx="4347270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2409469"/>
            <a:ext cx="4347270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82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721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958453"/>
            <a:ext cx="2142133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958453"/>
            <a:ext cx="2142133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576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191691"/>
            <a:ext cx="4347270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882610"/>
            <a:ext cx="213228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1315164"/>
            <a:ext cx="2132288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882610"/>
            <a:ext cx="21427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1315164"/>
            <a:ext cx="2142790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522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888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799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40030"/>
            <a:ext cx="162563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518399"/>
            <a:ext cx="2551658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080135"/>
            <a:ext cx="162563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288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240030"/>
            <a:ext cx="162563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518399"/>
            <a:ext cx="2551658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080135"/>
            <a:ext cx="162563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690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191691"/>
            <a:ext cx="4347270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958453"/>
            <a:ext cx="4347270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3337084"/>
            <a:ext cx="113407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8C4E45-D3BF-FE4F-B3D9-3C8E1DBA48D2}" type="datetimeFigureOut">
              <a:rPr lang="en-CN" smtClean="0"/>
              <a:t>2024/12/22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3337084"/>
            <a:ext cx="1701106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3337084"/>
            <a:ext cx="113407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12A82C-7AC0-9C48-B5C7-929365441A1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126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NULL" TargetMode="Externa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microsoft.com/office/2007/relationships/media" Target="../media/media2.mp4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C18E33-543B-0A4B-3866-7E84C2463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040313" cy="1513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2F5BB-2139-5886-F88D-CCC309CDE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242" y="1371600"/>
            <a:ext cx="3184072" cy="2228850"/>
          </a:xfrm>
          <a:prstGeom prst="rect">
            <a:avLst/>
          </a:prstGeom>
        </p:spPr>
      </p:pic>
      <p:pic>
        <p:nvPicPr>
          <p:cNvPr id="26" name="Video S2.Example_of_Mitosis_with_AI_Predication">
            <a:hlinkClick r:id="" action="ppaction://media"/>
            <a:extLst>
              <a:ext uri="{FF2B5EF4-FFF2-40B4-BE49-F238E27FC236}">
                <a16:creationId xmlns:a16="http://schemas.microsoft.com/office/drawing/2014/main" id="{F2D10FD9-B3D0-0E62-730F-8FD0C2D83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2557525"/>
            <a:ext cx="1856242" cy="1044136"/>
          </a:xfrm>
          <a:prstGeom prst="rect">
            <a:avLst/>
          </a:prstGeom>
        </p:spPr>
      </p:pic>
      <p:pic>
        <p:nvPicPr>
          <p:cNvPr id="27" name="AI_1">
            <a:hlinkClick r:id="" action="ppaction://media"/>
            <a:extLst>
              <a:ext uri="{FF2B5EF4-FFF2-40B4-BE49-F238E27FC236}">
                <a16:creationId xmlns:a16="http://schemas.microsoft.com/office/drawing/2014/main" id="{B92AD761-CBAB-D914-F33D-4AF9B6F7F46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02.432300000000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1513387"/>
            <a:ext cx="1856242" cy="10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329808-723D-DE98-B45D-F4FBE0AD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040313" cy="1436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EFD86-DCED-052A-F64B-865CCDCC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6988"/>
            <a:ext cx="1884616" cy="216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D2DDF-730E-47D9-9763-87C9FA023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25" y="1284296"/>
            <a:ext cx="1335088" cy="2316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D7089-3BA3-8C4E-3634-5AF111B71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593" y="1284295"/>
            <a:ext cx="1774655" cy="231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4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771BC-E978-9EBD-9469-2C3C1600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40313" cy="19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64D95-987F-C11A-73F1-00F56935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6362"/>
            <a:ext cx="3089978" cy="1554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A5EA8-0673-B7CE-B5DC-E5F9CB55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736" y="1800225"/>
            <a:ext cx="1773577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2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</TotalTime>
  <Words>0</Words>
  <Application>Microsoft Macintosh PowerPoint</Application>
  <PresentationFormat>Custom</PresentationFormat>
  <Paragraphs>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Ziyi Wang</dc:creator>
  <cp:lastModifiedBy>Ziyi Wang</cp:lastModifiedBy>
  <cp:revision>8</cp:revision>
  <dcterms:created xsi:type="dcterms:W3CDTF">2024-12-21T11:26:29Z</dcterms:created>
  <dcterms:modified xsi:type="dcterms:W3CDTF">2024-12-21T21:51:02Z</dcterms:modified>
</cp:coreProperties>
</file>